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160000" cy="3460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91" autoAdjust="0"/>
    <p:restoredTop sz="94660"/>
  </p:normalViewPr>
  <p:slideViewPr>
    <p:cSldViewPr snapToGrid="0">
      <p:cViewPr varScale="1">
        <p:scale>
          <a:sx n="170" d="100"/>
          <a:sy n="170" d="100"/>
        </p:scale>
        <p:origin x="200" y="1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566377"/>
            <a:ext cx="7620000" cy="1204854"/>
          </a:xfrm>
        </p:spPr>
        <p:txBody>
          <a:bodyPr anchor="b"/>
          <a:lstStyle>
            <a:lvl1pPr algn="ctr">
              <a:defRPr sz="30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1817695"/>
            <a:ext cx="7620000" cy="835547"/>
          </a:xfrm>
        </p:spPr>
        <p:txBody>
          <a:bodyPr/>
          <a:lstStyle>
            <a:lvl1pPr marL="0" indent="0" algn="ctr">
              <a:buNone/>
              <a:defRPr sz="1211"/>
            </a:lvl1pPr>
            <a:lvl2pPr marL="230703" indent="0" algn="ctr">
              <a:buNone/>
              <a:defRPr sz="1009"/>
            </a:lvl2pPr>
            <a:lvl3pPr marL="461406" indent="0" algn="ctr">
              <a:buNone/>
              <a:defRPr sz="908"/>
            </a:lvl3pPr>
            <a:lvl4pPr marL="692109" indent="0" algn="ctr">
              <a:buNone/>
              <a:defRPr sz="807"/>
            </a:lvl4pPr>
            <a:lvl5pPr marL="922812" indent="0" algn="ctr">
              <a:buNone/>
              <a:defRPr sz="807"/>
            </a:lvl5pPr>
            <a:lvl6pPr marL="1153516" indent="0" algn="ctr">
              <a:buNone/>
              <a:defRPr sz="807"/>
            </a:lvl6pPr>
            <a:lvl7pPr marL="1384219" indent="0" algn="ctr">
              <a:buNone/>
              <a:defRPr sz="807"/>
            </a:lvl7pPr>
            <a:lvl8pPr marL="1614922" indent="0" algn="ctr">
              <a:buNone/>
              <a:defRPr sz="807"/>
            </a:lvl8pPr>
            <a:lvl9pPr marL="1845625" indent="0" algn="ctr">
              <a:buNone/>
              <a:defRPr sz="80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4B8A-894C-4254-AFB5-05FCCD63D8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01075-2098-4817-A12D-35069AC32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7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4B8A-894C-4254-AFB5-05FCCD63D8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01075-2098-4817-A12D-35069AC32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82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184253"/>
            <a:ext cx="2190750" cy="293282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184253"/>
            <a:ext cx="6445250" cy="293282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4B8A-894C-4254-AFB5-05FCCD63D8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01075-2098-4817-A12D-35069AC32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120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4B8A-894C-4254-AFB5-05FCCD63D8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01075-2098-4817-A12D-35069AC32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306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862785"/>
            <a:ext cx="8763000" cy="1439576"/>
          </a:xfrm>
        </p:spPr>
        <p:txBody>
          <a:bodyPr anchor="b"/>
          <a:lstStyle>
            <a:lvl1pPr>
              <a:defRPr sz="30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2315979"/>
            <a:ext cx="8763000" cy="757039"/>
          </a:xfrm>
        </p:spPr>
        <p:txBody>
          <a:bodyPr/>
          <a:lstStyle>
            <a:lvl1pPr marL="0" indent="0">
              <a:buNone/>
              <a:defRPr sz="1211">
                <a:solidFill>
                  <a:schemeClr val="tx1">
                    <a:tint val="75000"/>
                  </a:schemeClr>
                </a:solidFill>
              </a:defRPr>
            </a:lvl1pPr>
            <a:lvl2pPr marL="230703" indent="0">
              <a:buNone/>
              <a:defRPr sz="1009">
                <a:solidFill>
                  <a:schemeClr val="tx1">
                    <a:tint val="75000"/>
                  </a:schemeClr>
                </a:solidFill>
              </a:defRPr>
            </a:lvl2pPr>
            <a:lvl3pPr marL="461406" indent="0">
              <a:buNone/>
              <a:defRPr sz="908">
                <a:solidFill>
                  <a:schemeClr val="tx1">
                    <a:tint val="75000"/>
                  </a:schemeClr>
                </a:solidFill>
              </a:defRPr>
            </a:lvl3pPr>
            <a:lvl4pPr marL="692109" indent="0">
              <a:buNone/>
              <a:defRPr sz="807">
                <a:solidFill>
                  <a:schemeClr val="tx1">
                    <a:tint val="75000"/>
                  </a:schemeClr>
                </a:solidFill>
              </a:defRPr>
            </a:lvl4pPr>
            <a:lvl5pPr marL="922812" indent="0">
              <a:buNone/>
              <a:defRPr sz="807">
                <a:solidFill>
                  <a:schemeClr val="tx1">
                    <a:tint val="75000"/>
                  </a:schemeClr>
                </a:solidFill>
              </a:defRPr>
            </a:lvl5pPr>
            <a:lvl6pPr marL="1153516" indent="0">
              <a:buNone/>
              <a:defRPr sz="807">
                <a:solidFill>
                  <a:schemeClr val="tx1">
                    <a:tint val="75000"/>
                  </a:schemeClr>
                </a:solidFill>
              </a:defRPr>
            </a:lvl6pPr>
            <a:lvl7pPr marL="1384219" indent="0">
              <a:buNone/>
              <a:defRPr sz="807">
                <a:solidFill>
                  <a:schemeClr val="tx1">
                    <a:tint val="75000"/>
                  </a:schemeClr>
                </a:solidFill>
              </a:defRPr>
            </a:lvl7pPr>
            <a:lvl8pPr marL="1614922" indent="0">
              <a:buNone/>
              <a:defRPr sz="807">
                <a:solidFill>
                  <a:schemeClr val="tx1">
                    <a:tint val="75000"/>
                  </a:schemeClr>
                </a:solidFill>
              </a:defRPr>
            </a:lvl8pPr>
            <a:lvl9pPr marL="1845625" indent="0">
              <a:buNone/>
              <a:defRPr sz="8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4B8A-894C-4254-AFB5-05FCCD63D8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01075-2098-4817-A12D-35069AC32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392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921265"/>
            <a:ext cx="4318000" cy="21958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921265"/>
            <a:ext cx="4318000" cy="21958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4B8A-894C-4254-AFB5-05FCCD63D8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01075-2098-4817-A12D-35069AC32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895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184253"/>
            <a:ext cx="8763000" cy="66891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848365"/>
            <a:ext cx="4298156" cy="415770"/>
          </a:xfrm>
        </p:spPr>
        <p:txBody>
          <a:bodyPr anchor="b"/>
          <a:lstStyle>
            <a:lvl1pPr marL="0" indent="0">
              <a:buNone/>
              <a:defRPr sz="1211" b="1"/>
            </a:lvl1pPr>
            <a:lvl2pPr marL="230703" indent="0">
              <a:buNone/>
              <a:defRPr sz="1009" b="1"/>
            </a:lvl2pPr>
            <a:lvl3pPr marL="461406" indent="0">
              <a:buNone/>
              <a:defRPr sz="908" b="1"/>
            </a:lvl3pPr>
            <a:lvl4pPr marL="692109" indent="0">
              <a:buNone/>
              <a:defRPr sz="807" b="1"/>
            </a:lvl4pPr>
            <a:lvl5pPr marL="922812" indent="0">
              <a:buNone/>
              <a:defRPr sz="807" b="1"/>
            </a:lvl5pPr>
            <a:lvl6pPr marL="1153516" indent="0">
              <a:buNone/>
              <a:defRPr sz="807" b="1"/>
            </a:lvl6pPr>
            <a:lvl7pPr marL="1384219" indent="0">
              <a:buNone/>
              <a:defRPr sz="807" b="1"/>
            </a:lvl7pPr>
            <a:lvl8pPr marL="1614922" indent="0">
              <a:buNone/>
              <a:defRPr sz="807" b="1"/>
            </a:lvl8pPr>
            <a:lvl9pPr marL="1845625" indent="0">
              <a:buNone/>
              <a:defRPr sz="80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1264135"/>
            <a:ext cx="4298156" cy="1859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0" y="848365"/>
            <a:ext cx="4319323" cy="415770"/>
          </a:xfrm>
        </p:spPr>
        <p:txBody>
          <a:bodyPr anchor="b"/>
          <a:lstStyle>
            <a:lvl1pPr marL="0" indent="0">
              <a:buNone/>
              <a:defRPr sz="1211" b="1"/>
            </a:lvl1pPr>
            <a:lvl2pPr marL="230703" indent="0">
              <a:buNone/>
              <a:defRPr sz="1009" b="1"/>
            </a:lvl2pPr>
            <a:lvl3pPr marL="461406" indent="0">
              <a:buNone/>
              <a:defRPr sz="908" b="1"/>
            </a:lvl3pPr>
            <a:lvl4pPr marL="692109" indent="0">
              <a:buNone/>
              <a:defRPr sz="807" b="1"/>
            </a:lvl4pPr>
            <a:lvl5pPr marL="922812" indent="0">
              <a:buNone/>
              <a:defRPr sz="807" b="1"/>
            </a:lvl5pPr>
            <a:lvl6pPr marL="1153516" indent="0">
              <a:buNone/>
              <a:defRPr sz="807" b="1"/>
            </a:lvl6pPr>
            <a:lvl7pPr marL="1384219" indent="0">
              <a:buNone/>
              <a:defRPr sz="807" b="1"/>
            </a:lvl7pPr>
            <a:lvl8pPr marL="1614922" indent="0">
              <a:buNone/>
              <a:defRPr sz="807" b="1"/>
            </a:lvl8pPr>
            <a:lvl9pPr marL="1845625" indent="0">
              <a:buNone/>
              <a:defRPr sz="80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0" y="1264135"/>
            <a:ext cx="4319323" cy="1859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4B8A-894C-4254-AFB5-05FCCD63D8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01075-2098-4817-A12D-35069AC32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62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4B8A-894C-4254-AFB5-05FCCD63D8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01075-2098-4817-A12D-35069AC32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85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4B8A-894C-4254-AFB5-05FCCD63D8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01075-2098-4817-A12D-35069AC32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075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230717"/>
            <a:ext cx="3276864" cy="807508"/>
          </a:xfrm>
        </p:spPr>
        <p:txBody>
          <a:bodyPr anchor="b"/>
          <a:lstStyle>
            <a:lvl1pPr>
              <a:defRPr sz="161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498284"/>
            <a:ext cx="5143500" cy="2459376"/>
          </a:xfrm>
        </p:spPr>
        <p:txBody>
          <a:bodyPr/>
          <a:lstStyle>
            <a:lvl1pPr>
              <a:defRPr sz="1615"/>
            </a:lvl1pPr>
            <a:lvl2pPr>
              <a:defRPr sz="1413"/>
            </a:lvl2pPr>
            <a:lvl3pPr>
              <a:defRPr sz="1211"/>
            </a:lvl3pPr>
            <a:lvl4pPr>
              <a:defRPr sz="1009"/>
            </a:lvl4pPr>
            <a:lvl5pPr>
              <a:defRPr sz="1009"/>
            </a:lvl5pPr>
            <a:lvl6pPr>
              <a:defRPr sz="1009"/>
            </a:lvl6pPr>
            <a:lvl7pPr>
              <a:defRPr sz="1009"/>
            </a:lvl7pPr>
            <a:lvl8pPr>
              <a:defRPr sz="1009"/>
            </a:lvl8pPr>
            <a:lvl9pPr>
              <a:defRPr sz="100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038225"/>
            <a:ext cx="3276864" cy="1923440"/>
          </a:xfrm>
        </p:spPr>
        <p:txBody>
          <a:bodyPr/>
          <a:lstStyle>
            <a:lvl1pPr marL="0" indent="0">
              <a:buNone/>
              <a:defRPr sz="807"/>
            </a:lvl1pPr>
            <a:lvl2pPr marL="230703" indent="0">
              <a:buNone/>
              <a:defRPr sz="706"/>
            </a:lvl2pPr>
            <a:lvl3pPr marL="461406" indent="0">
              <a:buNone/>
              <a:defRPr sz="606"/>
            </a:lvl3pPr>
            <a:lvl4pPr marL="692109" indent="0">
              <a:buNone/>
              <a:defRPr sz="505"/>
            </a:lvl4pPr>
            <a:lvl5pPr marL="922812" indent="0">
              <a:buNone/>
              <a:defRPr sz="505"/>
            </a:lvl5pPr>
            <a:lvl6pPr marL="1153516" indent="0">
              <a:buNone/>
              <a:defRPr sz="505"/>
            </a:lvl6pPr>
            <a:lvl7pPr marL="1384219" indent="0">
              <a:buNone/>
              <a:defRPr sz="505"/>
            </a:lvl7pPr>
            <a:lvl8pPr marL="1614922" indent="0">
              <a:buNone/>
              <a:defRPr sz="505"/>
            </a:lvl8pPr>
            <a:lvl9pPr marL="1845625" indent="0">
              <a:buNone/>
              <a:defRPr sz="50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4B8A-894C-4254-AFB5-05FCCD63D8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01075-2098-4817-A12D-35069AC32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565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230717"/>
            <a:ext cx="3276864" cy="807508"/>
          </a:xfrm>
        </p:spPr>
        <p:txBody>
          <a:bodyPr anchor="b"/>
          <a:lstStyle>
            <a:lvl1pPr>
              <a:defRPr sz="161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19323" y="498284"/>
            <a:ext cx="5143500" cy="2459376"/>
          </a:xfrm>
        </p:spPr>
        <p:txBody>
          <a:bodyPr anchor="t"/>
          <a:lstStyle>
            <a:lvl1pPr marL="0" indent="0">
              <a:buNone/>
              <a:defRPr sz="1615"/>
            </a:lvl1pPr>
            <a:lvl2pPr marL="230703" indent="0">
              <a:buNone/>
              <a:defRPr sz="1413"/>
            </a:lvl2pPr>
            <a:lvl3pPr marL="461406" indent="0">
              <a:buNone/>
              <a:defRPr sz="1211"/>
            </a:lvl3pPr>
            <a:lvl4pPr marL="692109" indent="0">
              <a:buNone/>
              <a:defRPr sz="1009"/>
            </a:lvl4pPr>
            <a:lvl5pPr marL="922812" indent="0">
              <a:buNone/>
              <a:defRPr sz="1009"/>
            </a:lvl5pPr>
            <a:lvl6pPr marL="1153516" indent="0">
              <a:buNone/>
              <a:defRPr sz="1009"/>
            </a:lvl6pPr>
            <a:lvl7pPr marL="1384219" indent="0">
              <a:buNone/>
              <a:defRPr sz="1009"/>
            </a:lvl7pPr>
            <a:lvl8pPr marL="1614922" indent="0">
              <a:buNone/>
              <a:defRPr sz="1009"/>
            </a:lvl8pPr>
            <a:lvl9pPr marL="1845625" indent="0">
              <a:buNone/>
              <a:defRPr sz="100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038225"/>
            <a:ext cx="3276864" cy="1923440"/>
          </a:xfrm>
        </p:spPr>
        <p:txBody>
          <a:bodyPr/>
          <a:lstStyle>
            <a:lvl1pPr marL="0" indent="0">
              <a:buNone/>
              <a:defRPr sz="807"/>
            </a:lvl1pPr>
            <a:lvl2pPr marL="230703" indent="0">
              <a:buNone/>
              <a:defRPr sz="706"/>
            </a:lvl2pPr>
            <a:lvl3pPr marL="461406" indent="0">
              <a:buNone/>
              <a:defRPr sz="606"/>
            </a:lvl3pPr>
            <a:lvl4pPr marL="692109" indent="0">
              <a:buNone/>
              <a:defRPr sz="505"/>
            </a:lvl4pPr>
            <a:lvl5pPr marL="922812" indent="0">
              <a:buNone/>
              <a:defRPr sz="505"/>
            </a:lvl5pPr>
            <a:lvl6pPr marL="1153516" indent="0">
              <a:buNone/>
              <a:defRPr sz="505"/>
            </a:lvl6pPr>
            <a:lvl7pPr marL="1384219" indent="0">
              <a:buNone/>
              <a:defRPr sz="505"/>
            </a:lvl7pPr>
            <a:lvl8pPr marL="1614922" indent="0">
              <a:buNone/>
              <a:defRPr sz="505"/>
            </a:lvl8pPr>
            <a:lvl9pPr marL="1845625" indent="0">
              <a:buNone/>
              <a:defRPr sz="50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4B8A-894C-4254-AFB5-05FCCD63D8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01075-2098-4817-A12D-35069AC32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425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184253"/>
            <a:ext cx="8763000" cy="668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921265"/>
            <a:ext cx="8763000" cy="2195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3207603"/>
            <a:ext cx="2286000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E4B8A-894C-4254-AFB5-05FCCD63D89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3207603"/>
            <a:ext cx="3429000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3207603"/>
            <a:ext cx="2286000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01075-2098-4817-A12D-35069AC32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58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1406" rtl="0" eaLnBrk="1" latinLnBrk="0" hangingPunct="1">
        <a:lnSpc>
          <a:spcPct val="90000"/>
        </a:lnSpc>
        <a:spcBef>
          <a:spcPct val="0"/>
        </a:spcBef>
        <a:buNone/>
        <a:defRPr sz="22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5352" indent="-115352" algn="l" defTabSz="461406" rtl="0" eaLnBrk="1" latinLnBrk="0" hangingPunct="1">
        <a:lnSpc>
          <a:spcPct val="90000"/>
        </a:lnSpc>
        <a:spcBef>
          <a:spcPts val="505"/>
        </a:spcBef>
        <a:buFont typeface="Arial" panose="020B0604020202020204" pitchFamily="34" charset="0"/>
        <a:buChar char="•"/>
        <a:defRPr sz="1413" kern="1200">
          <a:solidFill>
            <a:schemeClr val="tx1"/>
          </a:solidFill>
          <a:latin typeface="+mn-lt"/>
          <a:ea typeface="+mn-ea"/>
          <a:cs typeface="+mn-cs"/>
        </a:defRPr>
      </a:lvl1pPr>
      <a:lvl2pPr marL="346055" indent="-115352" algn="l" defTabSz="461406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sz="1211" kern="1200">
          <a:solidFill>
            <a:schemeClr val="tx1"/>
          </a:solidFill>
          <a:latin typeface="+mn-lt"/>
          <a:ea typeface="+mn-ea"/>
          <a:cs typeface="+mn-cs"/>
        </a:defRPr>
      </a:lvl2pPr>
      <a:lvl3pPr marL="576758" indent="-115352" algn="l" defTabSz="461406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sz="1009" kern="1200">
          <a:solidFill>
            <a:schemeClr val="tx1"/>
          </a:solidFill>
          <a:latin typeface="+mn-lt"/>
          <a:ea typeface="+mn-ea"/>
          <a:cs typeface="+mn-cs"/>
        </a:defRPr>
      </a:lvl3pPr>
      <a:lvl4pPr marL="807461" indent="-115352" algn="l" defTabSz="461406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sz="908" kern="1200">
          <a:solidFill>
            <a:schemeClr val="tx1"/>
          </a:solidFill>
          <a:latin typeface="+mn-lt"/>
          <a:ea typeface="+mn-ea"/>
          <a:cs typeface="+mn-cs"/>
        </a:defRPr>
      </a:lvl4pPr>
      <a:lvl5pPr marL="1038164" indent="-115352" algn="l" defTabSz="461406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sz="908" kern="1200">
          <a:solidFill>
            <a:schemeClr val="tx1"/>
          </a:solidFill>
          <a:latin typeface="+mn-lt"/>
          <a:ea typeface="+mn-ea"/>
          <a:cs typeface="+mn-cs"/>
        </a:defRPr>
      </a:lvl5pPr>
      <a:lvl6pPr marL="1268867" indent="-115352" algn="l" defTabSz="461406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sz="908" kern="1200">
          <a:solidFill>
            <a:schemeClr val="tx1"/>
          </a:solidFill>
          <a:latin typeface="+mn-lt"/>
          <a:ea typeface="+mn-ea"/>
          <a:cs typeface="+mn-cs"/>
        </a:defRPr>
      </a:lvl6pPr>
      <a:lvl7pPr marL="1499570" indent="-115352" algn="l" defTabSz="461406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sz="908" kern="1200">
          <a:solidFill>
            <a:schemeClr val="tx1"/>
          </a:solidFill>
          <a:latin typeface="+mn-lt"/>
          <a:ea typeface="+mn-ea"/>
          <a:cs typeface="+mn-cs"/>
        </a:defRPr>
      </a:lvl7pPr>
      <a:lvl8pPr marL="1730273" indent="-115352" algn="l" defTabSz="461406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sz="908" kern="1200">
          <a:solidFill>
            <a:schemeClr val="tx1"/>
          </a:solidFill>
          <a:latin typeface="+mn-lt"/>
          <a:ea typeface="+mn-ea"/>
          <a:cs typeface="+mn-cs"/>
        </a:defRPr>
      </a:lvl8pPr>
      <a:lvl9pPr marL="1960977" indent="-115352" algn="l" defTabSz="461406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sz="90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1406" rtl="0" eaLnBrk="1" latinLnBrk="0" hangingPunct="1">
        <a:defRPr sz="908" kern="1200">
          <a:solidFill>
            <a:schemeClr val="tx1"/>
          </a:solidFill>
          <a:latin typeface="+mn-lt"/>
          <a:ea typeface="+mn-ea"/>
          <a:cs typeface="+mn-cs"/>
        </a:defRPr>
      </a:lvl1pPr>
      <a:lvl2pPr marL="230703" algn="l" defTabSz="461406" rtl="0" eaLnBrk="1" latinLnBrk="0" hangingPunct="1">
        <a:defRPr sz="908" kern="1200">
          <a:solidFill>
            <a:schemeClr val="tx1"/>
          </a:solidFill>
          <a:latin typeface="+mn-lt"/>
          <a:ea typeface="+mn-ea"/>
          <a:cs typeface="+mn-cs"/>
        </a:defRPr>
      </a:lvl2pPr>
      <a:lvl3pPr marL="461406" algn="l" defTabSz="461406" rtl="0" eaLnBrk="1" latinLnBrk="0" hangingPunct="1">
        <a:defRPr sz="908" kern="1200">
          <a:solidFill>
            <a:schemeClr val="tx1"/>
          </a:solidFill>
          <a:latin typeface="+mn-lt"/>
          <a:ea typeface="+mn-ea"/>
          <a:cs typeface="+mn-cs"/>
        </a:defRPr>
      </a:lvl3pPr>
      <a:lvl4pPr marL="692109" algn="l" defTabSz="461406" rtl="0" eaLnBrk="1" latinLnBrk="0" hangingPunct="1">
        <a:defRPr sz="908" kern="1200">
          <a:solidFill>
            <a:schemeClr val="tx1"/>
          </a:solidFill>
          <a:latin typeface="+mn-lt"/>
          <a:ea typeface="+mn-ea"/>
          <a:cs typeface="+mn-cs"/>
        </a:defRPr>
      </a:lvl4pPr>
      <a:lvl5pPr marL="922812" algn="l" defTabSz="461406" rtl="0" eaLnBrk="1" latinLnBrk="0" hangingPunct="1">
        <a:defRPr sz="908" kern="1200">
          <a:solidFill>
            <a:schemeClr val="tx1"/>
          </a:solidFill>
          <a:latin typeface="+mn-lt"/>
          <a:ea typeface="+mn-ea"/>
          <a:cs typeface="+mn-cs"/>
        </a:defRPr>
      </a:lvl5pPr>
      <a:lvl6pPr marL="1153516" algn="l" defTabSz="461406" rtl="0" eaLnBrk="1" latinLnBrk="0" hangingPunct="1">
        <a:defRPr sz="908" kern="1200">
          <a:solidFill>
            <a:schemeClr val="tx1"/>
          </a:solidFill>
          <a:latin typeface="+mn-lt"/>
          <a:ea typeface="+mn-ea"/>
          <a:cs typeface="+mn-cs"/>
        </a:defRPr>
      </a:lvl6pPr>
      <a:lvl7pPr marL="1384219" algn="l" defTabSz="461406" rtl="0" eaLnBrk="1" latinLnBrk="0" hangingPunct="1">
        <a:defRPr sz="908" kern="1200">
          <a:solidFill>
            <a:schemeClr val="tx1"/>
          </a:solidFill>
          <a:latin typeface="+mn-lt"/>
          <a:ea typeface="+mn-ea"/>
          <a:cs typeface="+mn-cs"/>
        </a:defRPr>
      </a:lvl7pPr>
      <a:lvl8pPr marL="1614922" algn="l" defTabSz="461406" rtl="0" eaLnBrk="1" latinLnBrk="0" hangingPunct="1">
        <a:defRPr sz="908" kern="1200">
          <a:solidFill>
            <a:schemeClr val="tx1"/>
          </a:solidFill>
          <a:latin typeface="+mn-lt"/>
          <a:ea typeface="+mn-ea"/>
          <a:cs typeface="+mn-cs"/>
        </a:defRPr>
      </a:lvl8pPr>
      <a:lvl9pPr marL="1845625" algn="l" defTabSz="461406" rtl="0" eaLnBrk="1" latinLnBrk="0" hangingPunct="1">
        <a:defRPr sz="90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containing diagram&#10;&#10;Description automatically generated">
            <a:extLst>
              <a:ext uri="{FF2B5EF4-FFF2-40B4-BE49-F238E27FC236}">
                <a16:creationId xmlns:a16="http://schemas.microsoft.com/office/drawing/2014/main" id="{12D438B4-58E5-17C1-00A7-C64C65E7D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0160003" cy="3460750"/>
          </a:xfrm>
          <a:prstGeom prst="rect">
            <a:avLst/>
          </a:pr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DC395B7B-4BAF-4E22-8808-8F9426857F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691" y="1969367"/>
            <a:ext cx="2733438" cy="410602"/>
          </a:xfrm>
          <a:prstGeom prst="rect">
            <a:avLst/>
          </a:prstGeom>
        </p:spPr>
      </p:pic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4E24155E-34F3-ED49-003D-F764CA699E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945" y="319397"/>
            <a:ext cx="5780930" cy="2701660"/>
          </a:xfrm>
          <a:prstGeom prst="rect">
            <a:avLst/>
          </a:prstGeom>
        </p:spPr>
      </p:pic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314B8DC8-B16A-1EE2-95B6-4F92F84827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75" y="-270741"/>
            <a:ext cx="3657600" cy="373149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738F16B-E1D7-1F14-5AE7-10DABBC859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088" y="3021057"/>
            <a:ext cx="1680571" cy="118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266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Marra, Samantha</dc:creator>
  <cp:lastModifiedBy>Marra, Samantha</cp:lastModifiedBy>
  <cp:revision>8</cp:revision>
  <dcterms:created xsi:type="dcterms:W3CDTF">2020-06-24T16:57:39Z</dcterms:created>
  <dcterms:modified xsi:type="dcterms:W3CDTF">2022-11-09T15:16:28Z</dcterms:modified>
</cp:coreProperties>
</file>