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4755"/>
    <a:srgbClr val="24DD83"/>
    <a:srgbClr val="F7C800"/>
    <a:srgbClr val="F80047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72" d="100"/>
          <a:sy n="72" d="100"/>
        </p:scale>
        <p:origin x="376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7C67-1D14-464D-8484-150F36C86A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8F69-A96C-4782-BD6E-AC0583848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37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7C67-1D14-464D-8484-150F36C86A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8F69-A96C-4782-BD6E-AC0583848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61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7C67-1D14-464D-8484-150F36C86A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8F69-A96C-4782-BD6E-AC0583848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60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7C67-1D14-464D-8484-150F36C86A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8F69-A96C-4782-BD6E-AC0583848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4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7C67-1D14-464D-8484-150F36C86A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8F69-A96C-4782-BD6E-AC0583848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99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7C67-1D14-464D-8484-150F36C86A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8F69-A96C-4782-BD6E-AC0583848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165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7C67-1D14-464D-8484-150F36C86A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8F69-A96C-4782-BD6E-AC0583848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169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7C67-1D14-464D-8484-150F36C86A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8F69-A96C-4782-BD6E-AC0583848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622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7C67-1D14-464D-8484-150F36C86A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8F69-A96C-4782-BD6E-AC0583848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47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7C67-1D14-464D-8484-150F36C86A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8F69-A96C-4782-BD6E-AC0583848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7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7C67-1D14-464D-8484-150F36C86A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8F69-A96C-4782-BD6E-AC0583848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818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F7C67-1D14-464D-8484-150F36C86A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D8F69-A96C-4782-BD6E-AC0583848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4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5ED2062C-4F39-D6D3-4ABC-FFA52213A4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12192000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4E24B24C-16D7-E1A9-5345-E6BB478F58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1991"/>
            <a:ext cx="6858000" cy="6996545"/>
          </a:xfrm>
          <a:prstGeom prst="rect">
            <a:avLst/>
          </a:prstGeom>
        </p:spPr>
      </p:pic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FFCE9EAD-AE3C-070A-AB39-357BE20D9E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013" y="5659078"/>
            <a:ext cx="8470023" cy="39583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E2E8BA-95FF-483C-9E4C-C59BA7B291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197" y="5659078"/>
            <a:ext cx="3285605" cy="23158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93C589F-C9B9-40B0-987E-E5B2BE039A4D}"/>
              </a:ext>
            </a:extLst>
          </p:cNvPr>
          <p:cNvSpPr txBox="1"/>
          <p:nvPr/>
        </p:nvSpPr>
        <p:spPr>
          <a:xfrm rot="21442049">
            <a:off x="1263414" y="7923676"/>
            <a:ext cx="4274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DA4755"/>
                </a:solidFill>
              </a:rPr>
              <a:t>centername.com/</a:t>
            </a:r>
            <a:r>
              <a:rPr lang="en-US" sz="2800" b="1" i="1" dirty="0" err="1">
                <a:solidFill>
                  <a:srgbClr val="DA4755"/>
                </a:solidFill>
              </a:rPr>
              <a:t>haulidays</a:t>
            </a:r>
            <a:endParaRPr lang="en-US" sz="2800" b="1" i="1" dirty="0">
              <a:solidFill>
                <a:srgbClr val="DA47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550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4946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Marra, Samantha</dc:creator>
  <cp:lastModifiedBy>Marra, Samantha</cp:lastModifiedBy>
  <cp:revision>17</cp:revision>
  <dcterms:created xsi:type="dcterms:W3CDTF">2020-06-24T16:41:09Z</dcterms:created>
  <dcterms:modified xsi:type="dcterms:W3CDTF">2022-11-09T15:04:06Z</dcterms:modified>
</cp:coreProperties>
</file>