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616825" cy="5084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67" d="100"/>
          <a:sy n="67" d="100"/>
        </p:scale>
        <p:origin x="3784" y="1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262" y="832159"/>
            <a:ext cx="6474301" cy="1770251"/>
          </a:xfrm>
        </p:spPr>
        <p:txBody>
          <a:bodyPr anchor="b"/>
          <a:lstStyle>
            <a:lvl1pPr algn="ctr">
              <a:defRPr sz="44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3" y="2670678"/>
            <a:ext cx="5712619" cy="1227640"/>
          </a:xfrm>
        </p:spPr>
        <p:txBody>
          <a:bodyPr/>
          <a:lstStyle>
            <a:lvl1pPr marL="0" indent="0" algn="ctr">
              <a:buNone/>
              <a:defRPr sz="1779"/>
            </a:lvl1pPr>
            <a:lvl2pPr marL="338968" indent="0" algn="ctr">
              <a:buNone/>
              <a:defRPr sz="1483"/>
            </a:lvl2pPr>
            <a:lvl3pPr marL="677936" indent="0" algn="ctr">
              <a:buNone/>
              <a:defRPr sz="1335"/>
            </a:lvl3pPr>
            <a:lvl4pPr marL="1016904" indent="0" algn="ctr">
              <a:buNone/>
              <a:defRPr sz="1186"/>
            </a:lvl4pPr>
            <a:lvl5pPr marL="1355872" indent="0" algn="ctr">
              <a:buNone/>
              <a:defRPr sz="1186"/>
            </a:lvl5pPr>
            <a:lvl6pPr marL="1694840" indent="0" algn="ctr">
              <a:buNone/>
              <a:defRPr sz="1186"/>
            </a:lvl6pPr>
            <a:lvl7pPr marL="2033808" indent="0" algn="ctr">
              <a:buNone/>
              <a:defRPr sz="1186"/>
            </a:lvl7pPr>
            <a:lvl8pPr marL="2372777" indent="0" algn="ctr">
              <a:buNone/>
              <a:defRPr sz="1186"/>
            </a:lvl8pPr>
            <a:lvl9pPr marL="2711745" indent="0" algn="ctr">
              <a:buNone/>
              <a:defRPr sz="11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6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5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1" y="270716"/>
            <a:ext cx="1642378" cy="43091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7" y="270716"/>
            <a:ext cx="4831923" cy="43091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2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66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90" y="1267661"/>
            <a:ext cx="6569512" cy="2115120"/>
          </a:xfrm>
        </p:spPr>
        <p:txBody>
          <a:bodyPr anchor="b"/>
          <a:lstStyle>
            <a:lvl1pPr>
              <a:defRPr sz="44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90" y="3402791"/>
            <a:ext cx="6569512" cy="1112292"/>
          </a:xfrm>
        </p:spPr>
        <p:txBody>
          <a:bodyPr/>
          <a:lstStyle>
            <a:lvl1pPr marL="0" indent="0">
              <a:buNone/>
              <a:defRPr sz="1779">
                <a:solidFill>
                  <a:schemeClr val="tx1"/>
                </a:solidFill>
              </a:defRPr>
            </a:lvl1pPr>
            <a:lvl2pPr marL="338968" indent="0">
              <a:buNone/>
              <a:defRPr sz="1483">
                <a:solidFill>
                  <a:schemeClr val="tx1">
                    <a:tint val="75000"/>
                  </a:schemeClr>
                </a:solidFill>
              </a:defRPr>
            </a:lvl2pPr>
            <a:lvl3pPr marL="677936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3pPr>
            <a:lvl4pPr marL="1016904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4pPr>
            <a:lvl5pPr marL="1355872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5pPr>
            <a:lvl6pPr marL="1694840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6pPr>
            <a:lvl7pPr marL="2033808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7pPr>
            <a:lvl8pPr marL="2372777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8pPr>
            <a:lvl9pPr marL="2711745" indent="0">
              <a:buNone/>
              <a:defRPr sz="11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0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7" y="1353583"/>
            <a:ext cx="3237151" cy="32262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7" y="1353583"/>
            <a:ext cx="3237151" cy="32262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3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270718"/>
            <a:ext cx="6569512" cy="9828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50" y="1246474"/>
            <a:ext cx="3222273" cy="610877"/>
          </a:xfrm>
        </p:spPr>
        <p:txBody>
          <a:bodyPr anchor="b"/>
          <a:lstStyle>
            <a:lvl1pPr marL="0" indent="0">
              <a:buNone/>
              <a:defRPr sz="1779" b="1"/>
            </a:lvl1pPr>
            <a:lvl2pPr marL="338968" indent="0">
              <a:buNone/>
              <a:defRPr sz="1483" b="1"/>
            </a:lvl2pPr>
            <a:lvl3pPr marL="677936" indent="0">
              <a:buNone/>
              <a:defRPr sz="1335" b="1"/>
            </a:lvl3pPr>
            <a:lvl4pPr marL="1016904" indent="0">
              <a:buNone/>
              <a:defRPr sz="1186" b="1"/>
            </a:lvl4pPr>
            <a:lvl5pPr marL="1355872" indent="0">
              <a:buNone/>
              <a:defRPr sz="1186" b="1"/>
            </a:lvl5pPr>
            <a:lvl6pPr marL="1694840" indent="0">
              <a:buNone/>
              <a:defRPr sz="1186" b="1"/>
            </a:lvl6pPr>
            <a:lvl7pPr marL="2033808" indent="0">
              <a:buNone/>
              <a:defRPr sz="1186" b="1"/>
            </a:lvl7pPr>
            <a:lvl8pPr marL="2372777" indent="0">
              <a:buNone/>
              <a:defRPr sz="1186" b="1"/>
            </a:lvl8pPr>
            <a:lvl9pPr marL="2711745" indent="0">
              <a:buNone/>
              <a:defRPr sz="11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50" y="1857351"/>
            <a:ext cx="3222273" cy="2731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8" y="1246474"/>
            <a:ext cx="3238143" cy="610877"/>
          </a:xfrm>
        </p:spPr>
        <p:txBody>
          <a:bodyPr anchor="b"/>
          <a:lstStyle>
            <a:lvl1pPr marL="0" indent="0">
              <a:buNone/>
              <a:defRPr sz="1779" b="1"/>
            </a:lvl1pPr>
            <a:lvl2pPr marL="338968" indent="0">
              <a:buNone/>
              <a:defRPr sz="1483" b="1"/>
            </a:lvl2pPr>
            <a:lvl3pPr marL="677936" indent="0">
              <a:buNone/>
              <a:defRPr sz="1335" b="1"/>
            </a:lvl3pPr>
            <a:lvl4pPr marL="1016904" indent="0">
              <a:buNone/>
              <a:defRPr sz="1186" b="1"/>
            </a:lvl4pPr>
            <a:lvl5pPr marL="1355872" indent="0">
              <a:buNone/>
              <a:defRPr sz="1186" b="1"/>
            </a:lvl5pPr>
            <a:lvl6pPr marL="1694840" indent="0">
              <a:buNone/>
              <a:defRPr sz="1186" b="1"/>
            </a:lvl6pPr>
            <a:lvl7pPr marL="2033808" indent="0">
              <a:buNone/>
              <a:defRPr sz="1186" b="1"/>
            </a:lvl7pPr>
            <a:lvl8pPr marL="2372777" indent="0">
              <a:buNone/>
              <a:defRPr sz="1186" b="1"/>
            </a:lvl8pPr>
            <a:lvl9pPr marL="2711745" indent="0">
              <a:buNone/>
              <a:defRPr sz="11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8" y="1857351"/>
            <a:ext cx="3238143" cy="2731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4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5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338984"/>
            <a:ext cx="2456624" cy="1186445"/>
          </a:xfrm>
        </p:spPr>
        <p:txBody>
          <a:bodyPr anchor="b"/>
          <a:lstStyle>
            <a:lvl1pPr>
              <a:defRPr sz="23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732113"/>
            <a:ext cx="3856018" cy="3613477"/>
          </a:xfrm>
        </p:spPr>
        <p:txBody>
          <a:bodyPr/>
          <a:lstStyle>
            <a:lvl1pPr>
              <a:defRPr sz="2372"/>
            </a:lvl1pPr>
            <a:lvl2pPr>
              <a:defRPr sz="2076"/>
            </a:lvl2pPr>
            <a:lvl3pPr>
              <a:defRPr sz="1779"/>
            </a:lvl3pPr>
            <a:lvl4pPr>
              <a:defRPr sz="1483"/>
            </a:lvl4pPr>
            <a:lvl5pPr>
              <a:defRPr sz="1483"/>
            </a:lvl5pPr>
            <a:lvl6pPr>
              <a:defRPr sz="1483"/>
            </a:lvl6pPr>
            <a:lvl7pPr>
              <a:defRPr sz="1483"/>
            </a:lvl7pPr>
            <a:lvl8pPr>
              <a:defRPr sz="1483"/>
            </a:lvl8pPr>
            <a:lvl9pPr>
              <a:defRPr sz="14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1525429"/>
            <a:ext cx="2456624" cy="2826046"/>
          </a:xfrm>
        </p:spPr>
        <p:txBody>
          <a:bodyPr/>
          <a:lstStyle>
            <a:lvl1pPr marL="0" indent="0">
              <a:buNone/>
              <a:defRPr sz="1186"/>
            </a:lvl1pPr>
            <a:lvl2pPr marL="338968" indent="0">
              <a:buNone/>
              <a:defRPr sz="1038"/>
            </a:lvl2pPr>
            <a:lvl3pPr marL="677936" indent="0">
              <a:buNone/>
              <a:defRPr sz="890"/>
            </a:lvl3pPr>
            <a:lvl4pPr marL="1016904" indent="0">
              <a:buNone/>
              <a:defRPr sz="741"/>
            </a:lvl4pPr>
            <a:lvl5pPr marL="1355872" indent="0">
              <a:buNone/>
              <a:defRPr sz="741"/>
            </a:lvl5pPr>
            <a:lvl6pPr marL="1694840" indent="0">
              <a:buNone/>
              <a:defRPr sz="741"/>
            </a:lvl6pPr>
            <a:lvl7pPr marL="2033808" indent="0">
              <a:buNone/>
              <a:defRPr sz="741"/>
            </a:lvl7pPr>
            <a:lvl8pPr marL="2372777" indent="0">
              <a:buNone/>
              <a:defRPr sz="741"/>
            </a:lvl8pPr>
            <a:lvl9pPr marL="2711745" indent="0">
              <a:buNone/>
              <a:defRPr sz="74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64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338984"/>
            <a:ext cx="2456624" cy="1186445"/>
          </a:xfrm>
        </p:spPr>
        <p:txBody>
          <a:bodyPr anchor="b"/>
          <a:lstStyle>
            <a:lvl1pPr>
              <a:defRPr sz="23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732113"/>
            <a:ext cx="3856018" cy="3613477"/>
          </a:xfrm>
        </p:spPr>
        <p:txBody>
          <a:bodyPr anchor="t"/>
          <a:lstStyle>
            <a:lvl1pPr marL="0" indent="0">
              <a:buNone/>
              <a:defRPr sz="2372"/>
            </a:lvl1pPr>
            <a:lvl2pPr marL="338968" indent="0">
              <a:buNone/>
              <a:defRPr sz="2076"/>
            </a:lvl2pPr>
            <a:lvl3pPr marL="677936" indent="0">
              <a:buNone/>
              <a:defRPr sz="1779"/>
            </a:lvl3pPr>
            <a:lvl4pPr marL="1016904" indent="0">
              <a:buNone/>
              <a:defRPr sz="1483"/>
            </a:lvl4pPr>
            <a:lvl5pPr marL="1355872" indent="0">
              <a:buNone/>
              <a:defRPr sz="1483"/>
            </a:lvl5pPr>
            <a:lvl6pPr marL="1694840" indent="0">
              <a:buNone/>
              <a:defRPr sz="1483"/>
            </a:lvl6pPr>
            <a:lvl7pPr marL="2033808" indent="0">
              <a:buNone/>
              <a:defRPr sz="1483"/>
            </a:lvl7pPr>
            <a:lvl8pPr marL="2372777" indent="0">
              <a:buNone/>
              <a:defRPr sz="1483"/>
            </a:lvl8pPr>
            <a:lvl9pPr marL="2711745" indent="0">
              <a:buNone/>
              <a:defRPr sz="14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1525429"/>
            <a:ext cx="2456624" cy="2826046"/>
          </a:xfrm>
        </p:spPr>
        <p:txBody>
          <a:bodyPr/>
          <a:lstStyle>
            <a:lvl1pPr marL="0" indent="0">
              <a:buNone/>
              <a:defRPr sz="1186"/>
            </a:lvl1pPr>
            <a:lvl2pPr marL="338968" indent="0">
              <a:buNone/>
              <a:defRPr sz="1038"/>
            </a:lvl2pPr>
            <a:lvl3pPr marL="677936" indent="0">
              <a:buNone/>
              <a:defRPr sz="890"/>
            </a:lvl3pPr>
            <a:lvl4pPr marL="1016904" indent="0">
              <a:buNone/>
              <a:defRPr sz="741"/>
            </a:lvl4pPr>
            <a:lvl5pPr marL="1355872" indent="0">
              <a:buNone/>
              <a:defRPr sz="741"/>
            </a:lvl5pPr>
            <a:lvl6pPr marL="1694840" indent="0">
              <a:buNone/>
              <a:defRPr sz="741"/>
            </a:lvl6pPr>
            <a:lvl7pPr marL="2033808" indent="0">
              <a:buNone/>
              <a:defRPr sz="741"/>
            </a:lvl7pPr>
            <a:lvl8pPr marL="2372777" indent="0">
              <a:buNone/>
              <a:defRPr sz="741"/>
            </a:lvl8pPr>
            <a:lvl9pPr marL="2711745" indent="0">
              <a:buNone/>
              <a:defRPr sz="74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9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270718"/>
            <a:ext cx="6569512" cy="982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1353583"/>
            <a:ext cx="6569512" cy="3226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4712823"/>
            <a:ext cx="1713786" cy="270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819AD-7B8A-084E-BA4B-3E9645AEC13C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4712823"/>
            <a:ext cx="2570678" cy="270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4712823"/>
            <a:ext cx="1713786" cy="270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518CE-A486-AE46-A0AA-38AAD4320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6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7936" rtl="0" eaLnBrk="1" latinLnBrk="0" hangingPunct="1">
        <a:lnSpc>
          <a:spcPct val="90000"/>
        </a:lnSpc>
        <a:spcBef>
          <a:spcPct val="0"/>
        </a:spcBef>
        <a:buNone/>
        <a:defRPr sz="32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484" indent="-169484" algn="l" defTabSz="677936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1pPr>
      <a:lvl2pPr marL="508452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779" kern="1200">
          <a:solidFill>
            <a:schemeClr val="tx1"/>
          </a:solidFill>
          <a:latin typeface="+mn-lt"/>
          <a:ea typeface="+mn-ea"/>
          <a:cs typeface="+mn-cs"/>
        </a:defRPr>
      </a:lvl2pPr>
      <a:lvl3pPr marL="847420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483" kern="1200">
          <a:solidFill>
            <a:schemeClr val="tx1"/>
          </a:solidFill>
          <a:latin typeface="+mn-lt"/>
          <a:ea typeface="+mn-ea"/>
          <a:cs typeface="+mn-cs"/>
        </a:defRPr>
      </a:lvl3pPr>
      <a:lvl4pPr marL="1186388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4pPr>
      <a:lvl5pPr marL="1525356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5pPr>
      <a:lvl6pPr marL="1864324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6pPr>
      <a:lvl7pPr marL="2203293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7pPr>
      <a:lvl8pPr marL="2542261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8pPr>
      <a:lvl9pPr marL="2881229" indent="-169484" algn="l" defTabSz="677936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1pPr>
      <a:lvl2pPr marL="338968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2pPr>
      <a:lvl3pPr marL="677936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3pPr>
      <a:lvl4pPr marL="1016904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4pPr>
      <a:lvl5pPr marL="1355872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5pPr>
      <a:lvl6pPr marL="1694840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6pPr>
      <a:lvl7pPr marL="2033808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7pPr>
      <a:lvl8pPr marL="2372777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8pPr>
      <a:lvl9pPr marL="2711745" algn="l" defTabSz="677936" rtl="0" eaLnBrk="1" latinLnBrk="0" hangingPunct="1">
        <a:defRPr sz="13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D7D6FC4C-644B-ECD2-39B4-1D089CD0D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40"/>
            <a:ext cx="7616825" cy="5077883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9656D54F-9C47-05DA-03AC-F0A1AD902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850" y="-2125888"/>
            <a:ext cx="5391150" cy="5500062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5F11EE56-1A60-3885-094F-2A71FA365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160" y="-656054"/>
            <a:ext cx="7616825" cy="4449490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B942B2ED-8DE4-C9F7-9C5F-FDF6558566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46" y="2327953"/>
            <a:ext cx="5780930" cy="2701660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E8D247D-2DA9-DF28-43C1-ECDD8E5252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806" y="4198994"/>
            <a:ext cx="3681209" cy="5529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68CBE0-DB5A-48B5-B4DC-C370D34A78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57" y="2327953"/>
            <a:ext cx="1961109" cy="13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2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1</cp:revision>
  <dcterms:created xsi:type="dcterms:W3CDTF">2022-11-09T15:20:19Z</dcterms:created>
  <dcterms:modified xsi:type="dcterms:W3CDTF">2022-11-09T16:33:46Z</dcterms:modified>
</cp:coreProperties>
</file>