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62575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>
        <p:scale>
          <a:sx n="80" d="100"/>
          <a:sy n="80" d="100"/>
        </p:scale>
        <p:origin x="252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199" y="1496484"/>
            <a:ext cx="12193191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4802717"/>
            <a:ext cx="12193191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0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6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7" y="486834"/>
            <a:ext cx="3505542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09" y="486834"/>
            <a:ext cx="10313407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95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0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279652"/>
            <a:ext cx="1402217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6119285"/>
            <a:ext cx="1402217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6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2434167"/>
            <a:ext cx="6909475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2434167"/>
            <a:ext cx="6909475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4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486834"/>
            <a:ext cx="1402217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7" y="2241551"/>
            <a:ext cx="687772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7" y="3340100"/>
            <a:ext cx="6877721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4" y="2241551"/>
            <a:ext cx="691159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4" y="3340100"/>
            <a:ext cx="691159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1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4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6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316567"/>
            <a:ext cx="8230404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8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316567"/>
            <a:ext cx="8230404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6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486834"/>
            <a:ext cx="1402217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2434167"/>
            <a:ext cx="1402217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5637F-3A88-3548-9B9D-822DB0CBD069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8475134"/>
            <a:ext cx="548693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99FD4-29CB-BE46-B185-16D6CF0E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6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A89BE757-52D4-C7C1-BE0D-D3F4255C8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98DE8B94-98CE-3D16-D248-801045F4A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2674" y="-455635"/>
            <a:ext cx="6858000" cy="6996545"/>
          </a:xfrm>
          <a:prstGeom prst="rect">
            <a:avLst/>
          </a:prstGeom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53DDA3A4-ADC8-2852-79DD-ED4BF4D38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4693" y="-1198142"/>
            <a:ext cx="12748201" cy="7447066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E88F8ED-ECC0-51B4-95F1-4E2133672B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163" y="4034382"/>
            <a:ext cx="10726784" cy="5013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83A8A5-CECA-1515-80DE-1C37F81CEC6F}"/>
              </a:ext>
            </a:extLst>
          </p:cNvPr>
          <p:cNvSpPr txBox="1"/>
          <p:nvPr/>
        </p:nvSpPr>
        <p:spPr>
          <a:xfrm rot="21442049">
            <a:off x="4894900" y="6665335"/>
            <a:ext cx="5432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rgbClr val="DA4755"/>
                </a:solidFill>
              </a:rPr>
              <a:t>centername.com/</a:t>
            </a:r>
            <a:r>
              <a:rPr lang="en-US" sz="3600" b="1" i="1" dirty="0" err="1">
                <a:solidFill>
                  <a:srgbClr val="DA4755"/>
                </a:solidFill>
              </a:rPr>
              <a:t>haulidays</a:t>
            </a:r>
            <a:endParaRPr lang="en-US" sz="3600" b="1" i="1" dirty="0">
              <a:solidFill>
                <a:srgbClr val="DA47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842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1</cp:revision>
  <dcterms:created xsi:type="dcterms:W3CDTF">2022-11-09T16:36:53Z</dcterms:created>
  <dcterms:modified xsi:type="dcterms:W3CDTF">2022-11-09T16:44:52Z</dcterms:modified>
</cp:coreProperties>
</file>